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709" r:id="rId2"/>
    <p:sldMasterId id="2147483694" r:id="rId3"/>
  </p:sldMasterIdLst>
  <p:notesMasterIdLst>
    <p:notesMasterId r:id="rId65"/>
  </p:notesMasterIdLst>
  <p:sldIdLst>
    <p:sldId id="256" r:id="rId4"/>
    <p:sldId id="333" r:id="rId5"/>
    <p:sldId id="334" r:id="rId6"/>
    <p:sldId id="423" r:id="rId7"/>
    <p:sldId id="430" r:id="rId8"/>
    <p:sldId id="345" r:id="rId9"/>
    <p:sldId id="328" r:id="rId10"/>
    <p:sldId id="329" r:id="rId11"/>
    <p:sldId id="330" r:id="rId12"/>
    <p:sldId id="331" r:id="rId13"/>
    <p:sldId id="279" r:id="rId14"/>
    <p:sldId id="317" r:id="rId15"/>
    <p:sldId id="307" r:id="rId16"/>
    <p:sldId id="257" r:id="rId17"/>
    <p:sldId id="340" r:id="rId18"/>
    <p:sldId id="275" r:id="rId19"/>
    <p:sldId id="261" r:id="rId20"/>
    <p:sldId id="266" r:id="rId21"/>
    <p:sldId id="267" r:id="rId22"/>
    <p:sldId id="263" r:id="rId23"/>
    <p:sldId id="278" r:id="rId24"/>
    <p:sldId id="262" r:id="rId25"/>
    <p:sldId id="285" r:id="rId26"/>
    <p:sldId id="308" r:id="rId27"/>
    <p:sldId id="332" r:id="rId28"/>
    <p:sldId id="311" r:id="rId29"/>
    <p:sldId id="274" r:id="rId30"/>
    <p:sldId id="273" r:id="rId31"/>
    <p:sldId id="258" r:id="rId32"/>
    <p:sldId id="336" r:id="rId33"/>
    <p:sldId id="314" r:id="rId34"/>
    <p:sldId id="264" r:id="rId35"/>
    <p:sldId id="341" r:id="rId36"/>
    <p:sldId id="260" r:id="rId37"/>
    <p:sldId id="342" r:id="rId38"/>
    <p:sldId id="321" r:id="rId39"/>
    <p:sldId id="320" r:id="rId40"/>
    <p:sldId id="339" r:id="rId41"/>
    <p:sldId id="323" r:id="rId42"/>
    <p:sldId id="322" r:id="rId43"/>
    <p:sldId id="318" r:id="rId44"/>
    <p:sldId id="319" r:id="rId45"/>
    <p:sldId id="312" r:id="rId46"/>
    <p:sldId id="309" r:id="rId47"/>
    <p:sldId id="283" r:id="rId48"/>
    <p:sldId id="287" r:id="rId49"/>
    <p:sldId id="338" r:id="rId50"/>
    <p:sldId id="310" r:id="rId51"/>
    <p:sldId id="281" r:id="rId52"/>
    <p:sldId id="282" r:id="rId53"/>
    <p:sldId id="313" r:id="rId54"/>
    <p:sldId id="300" r:id="rId55"/>
    <p:sldId id="299" r:id="rId56"/>
    <p:sldId id="315" r:id="rId57"/>
    <p:sldId id="316" r:id="rId58"/>
    <p:sldId id="292" r:id="rId59"/>
    <p:sldId id="296" r:id="rId60"/>
    <p:sldId id="297" r:id="rId61"/>
    <p:sldId id="295" r:id="rId62"/>
    <p:sldId id="344" r:id="rId63"/>
    <p:sldId id="305" r:id="rId6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61E72-D0E7-490B-90CF-6E505E90C6CE}" v="77" dt="2018-07-21T11:48:54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87274" autoAdjust="0"/>
  </p:normalViewPr>
  <p:slideViewPr>
    <p:cSldViewPr snapToGrid="0">
      <p:cViewPr varScale="1">
        <p:scale>
          <a:sx n="101" d="100"/>
          <a:sy n="101" d="100"/>
        </p:scale>
        <p:origin x="81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C8A450F0-B9CB-4CB6-9355-371000F5D632}"/>
  </pc:docChgLst>
  <pc:docChgLst>
    <pc:chgData name="Andy Mallon" userId="0dfd7ab5-17aa-4ac6-b039-e05176edc781" providerId="ADAL" clId="{BB7BA60F-C9B3-4762-9C88-B606F139464B}"/>
  </pc:docChgLst>
  <pc:docChgLst>
    <pc:chgData name="Andy Mallon" userId="0dfd7ab5-17aa-4ac6-b039-e05176edc781" providerId="ADAL" clId="{D1961E72-D0E7-490B-90CF-6E505E90C6CE}"/>
    <pc:docChg chg="custSel addSld delSld modSld sldOrd">
      <pc:chgData name="Andy Mallon" userId="0dfd7ab5-17aa-4ac6-b039-e05176edc781" providerId="ADAL" clId="{D1961E72-D0E7-490B-90CF-6E505E90C6CE}" dt="2018-07-21T11:48:54.720" v="68"/>
      <pc:docMkLst>
        <pc:docMk/>
      </pc:docMkLst>
      <pc:sldChg chg="modSp">
        <pc:chgData name="Andy Mallon" userId="0dfd7ab5-17aa-4ac6-b039-e05176edc781" providerId="ADAL" clId="{D1961E72-D0E7-490B-90CF-6E505E90C6CE}" dt="2018-07-21T11:44:17.342" v="66" actId="20577"/>
        <pc:sldMkLst>
          <pc:docMk/>
          <pc:sldMk cId="1697107245" sldId="333"/>
        </pc:sldMkLst>
        <pc:spChg chg="mod">
          <ac:chgData name="Andy Mallon" userId="0dfd7ab5-17aa-4ac6-b039-e05176edc781" providerId="ADAL" clId="{D1961E72-D0E7-490B-90CF-6E505E90C6CE}" dt="2018-07-21T11:44:17.342" v="66" actId="20577"/>
          <ac:spMkLst>
            <pc:docMk/>
            <pc:sldMk cId="1697107245" sldId="333"/>
            <ac:spMk id="3" creationId="{00000000-0000-0000-0000-000000000000}"/>
          </ac:spMkLst>
        </pc:spChg>
      </pc:sldChg>
      <pc:sldChg chg="del ord">
        <pc:chgData name="Andy Mallon" userId="0dfd7ab5-17aa-4ac6-b039-e05176edc781" providerId="ADAL" clId="{D1961E72-D0E7-490B-90CF-6E505E90C6CE}" dt="2018-07-20T01:15:52.286" v="12" actId="2696"/>
        <pc:sldMkLst>
          <pc:docMk/>
          <pc:sldMk cId="3650232302" sldId="335"/>
        </pc:sldMkLst>
      </pc:sldChg>
      <pc:sldChg chg="modTransition">
        <pc:chgData name="Andy Mallon" userId="0dfd7ab5-17aa-4ac6-b039-e05176edc781" providerId="ADAL" clId="{D1961E72-D0E7-490B-90CF-6E505E90C6CE}" dt="2018-07-21T11:48:54.720" v="68"/>
        <pc:sldMkLst>
          <pc:docMk/>
          <pc:sldMk cId="299247234" sldId="341"/>
        </pc:sldMkLst>
      </pc:sldChg>
      <pc:sldChg chg="modTransition">
        <pc:chgData name="Andy Mallon" userId="0dfd7ab5-17aa-4ac6-b039-e05176edc781" providerId="ADAL" clId="{D1961E72-D0E7-490B-90CF-6E505E90C6CE}" dt="2018-07-21T11:48:51.686" v="67"/>
        <pc:sldMkLst>
          <pc:docMk/>
          <pc:sldMk cId="2216982568" sldId="342"/>
        </pc:sldMkLst>
      </pc:sldChg>
      <pc:sldChg chg="add del">
        <pc:chgData name="Andy Mallon" userId="0dfd7ab5-17aa-4ac6-b039-e05176edc781" providerId="ADAL" clId="{D1961E72-D0E7-490B-90CF-6E505E90C6CE}" dt="2018-07-20T01:13:07.362" v="11"/>
        <pc:sldMkLst>
          <pc:docMk/>
          <pc:sldMk cId="1843169253" sldId="346"/>
        </pc:sldMkLst>
      </pc:sldChg>
      <pc:sldChg chg="add del">
        <pc:chgData name="Andy Mallon" userId="0dfd7ab5-17aa-4ac6-b039-e05176edc781" providerId="ADAL" clId="{D1961E72-D0E7-490B-90CF-6E505E90C6CE}" dt="2018-07-20T01:12:46.794" v="8" actId="2696"/>
        <pc:sldMkLst>
          <pc:docMk/>
          <pc:sldMk cId="3525709670" sldId="346"/>
        </pc:sldMkLst>
      </pc:sldChg>
      <pc:sldChg chg="del">
        <pc:chgData name="Andy Mallon" userId="0dfd7ab5-17aa-4ac6-b039-e05176edc781" providerId="ADAL" clId="{D1961E72-D0E7-490B-90CF-6E505E90C6CE}" dt="2018-07-20T01:13:00.751" v="9"/>
        <pc:sldMkLst>
          <pc:docMk/>
          <pc:sldMk cId="3118907746" sldId="423"/>
        </pc:sldMkLst>
      </pc:sldChg>
      <pc:sldChg chg="add del">
        <pc:chgData name="Andy Mallon" userId="0dfd7ab5-17aa-4ac6-b039-e05176edc781" providerId="ADAL" clId="{D1961E72-D0E7-490B-90CF-6E505E90C6CE}" dt="2018-07-20T01:12:11.690" v="2"/>
        <pc:sldMkLst>
          <pc:docMk/>
          <pc:sldMk cId="2915227707" sldId="424"/>
        </pc:sldMkLst>
      </pc:sldChg>
      <pc:sldChg chg="add del">
        <pc:chgData name="Andy Mallon" userId="0dfd7ab5-17aa-4ac6-b039-e05176edc781" providerId="ADAL" clId="{D1961E72-D0E7-490B-90CF-6E505E90C6CE}" dt="2018-07-20T01:12:32.004" v="4"/>
        <pc:sldMkLst>
          <pc:docMk/>
          <pc:sldMk cId="4000875321" sldId="424"/>
        </pc:sldMkLst>
      </pc:sldChg>
      <pc:sldChg chg="del">
        <pc:chgData name="Andy Mallon" userId="0dfd7ab5-17aa-4ac6-b039-e05176edc781" providerId="ADAL" clId="{D1961E72-D0E7-490B-90CF-6E505E90C6CE}" dt="2018-07-20T01:12:45.072" v="7"/>
        <pc:sldMkLst>
          <pc:docMk/>
          <pc:sldMk cId="292625580" sldId="43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spend my time doing – Both work…..and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99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2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3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D44C8-CB72-42D5-8D01-4A502D2A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7/21/2018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CC240-93FD-493C-822E-C51A290B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5C07-A730-4D94-A24F-CFDF00C4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554492"/>
            <a:fld id="{6D36E5DF-83DD-443F-AB29-C151CA6B05E0}" type="slidenum">
              <a:rPr lang="en-US" sz="1092" smtClean="0">
                <a:solidFill>
                  <a:prstClr val="black"/>
                </a:solidFill>
              </a:rPr>
              <a:pPr defTabSz="554492"/>
              <a:t>‹#›</a:t>
            </a:fld>
            <a:endParaRPr lang="en-US" sz="109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47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92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7AA714-F19D-4911-8D17-590BF02AA3A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161514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421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14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99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0BF0A-6125-44B5-BA5C-3A668782918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36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0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46FDB7-95D7-4AB7-9912-EF6341D871B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474302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297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7/21/2018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4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43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3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01841-9B21-4B87-9AA6-BED319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31A62-C2FB-4374-A38E-38F091E16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1D74-6366-4EDF-8EC4-7B4CBAC62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7/21/2018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D719-CB25-4662-8394-323907594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1DEAF-6BEC-45E8-872E-C562F81CFC9A}"/>
              </a:ext>
            </a:extLst>
          </p:cNvPr>
          <p:cNvSpPr/>
          <p:nvPr userDrawn="1"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75BE0-9019-4BA7-8B8B-FDE6B24B41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190"/>
          <a:stretch/>
        </p:blipFill>
        <p:spPr>
          <a:xfrm>
            <a:off x="1556426" y="6009984"/>
            <a:ext cx="8540885" cy="848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8D1EF6-BC95-4950-9A6D-0945238C56F3}"/>
              </a:ext>
            </a:extLst>
          </p:cNvPr>
          <p:cNvSpPr/>
          <p:nvPr userDrawn="1"/>
        </p:nvSpPr>
        <p:spPr>
          <a:xfrm>
            <a:off x="0" y="6009983"/>
            <a:ext cx="12192000" cy="126560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85DED-7ED6-9640-B411-E61FAE670D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57" y="6356351"/>
            <a:ext cx="1548463" cy="2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5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xStyles>
    <p:titleStyle>
      <a:lvl1pPr algn="l" defTabSz="91435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8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7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6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5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3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2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1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0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8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6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5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4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3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2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B4DE4E-F2D3-4F98-B0E3-592A7FF2381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226289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am2.co/RemapSSMS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sv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g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hyperlink" Target="SQLslack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cell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SSMS shortcuts &amp; tricks</a:t>
            </a:r>
          </a:p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and trick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Product Manager at </a:t>
            </a:r>
            <a:r>
              <a:rPr lang="en-US" dirty="0" err="1"/>
              <a:t>SentryOne</a:t>
            </a:r>
            <a:endParaRPr lang="en-US" dirty="0"/>
          </a:p>
          <a:p>
            <a:r>
              <a:rPr lang="en-US" dirty="0"/>
              <a:t>Working with SQL Server since 2003 and SQL Server 2000</a:t>
            </a:r>
          </a:p>
          <a:p>
            <a:r>
              <a:rPr lang="en-US" dirty="0"/>
              <a:t>Background in Tech Support</a:t>
            </a:r>
          </a:p>
          <a:p>
            <a:r>
              <a:rPr lang="en-US" dirty="0"/>
              <a:t>Managed databases in many industries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Healthcare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Finance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E-Commerce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www.am2.co/RemapSSMS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943958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&lt;Add Demo gif&gt;</a:t>
            </a:r>
          </a:p>
        </p:txBody>
      </p:sp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A8B6-E8B2-4969-9B61-58944A54D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/>
              <a:t>Add screenshot&gt;</a:t>
            </a:r>
          </a:p>
        </p:txBody>
      </p:sp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1B7093D-5D17-4190-840B-4E29DC6831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7263" y="365125"/>
            <a:ext cx="11234737" cy="1270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S1 Provides End-to-End Visibility Across the Data Platform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C34767-0572-4A8E-B9B4-BF19C4C4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196" y="1586659"/>
            <a:ext cx="1837760" cy="722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E47CDB-FE31-4687-BDFF-6B8DB952D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011" y="3426782"/>
            <a:ext cx="2043988" cy="673842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983BB1-88CC-4FBE-A21D-BB515EE1C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887" y="3426781"/>
            <a:ext cx="1858280" cy="720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964C5-DAEC-4C17-8708-D8A2F2EF0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125" y="1586397"/>
            <a:ext cx="1837760" cy="7004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2D99FD-9FE3-4E64-9A6A-457DFAD09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156" y="3357059"/>
            <a:ext cx="1940061" cy="7715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BB1A12-8F38-4041-B939-D077831C7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416" y="1586397"/>
            <a:ext cx="1735543" cy="719615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F07193-0481-4A69-BD4E-214238380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860" y="1558751"/>
            <a:ext cx="2073525" cy="7587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86E8DB-A45A-4451-B48D-4FA99D7DDBF3}"/>
              </a:ext>
            </a:extLst>
          </p:cNvPr>
          <p:cNvSpPr txBox="1"/>
          <p:nvPr/>
        </p:nvSpPr>
        <p:spPr>
          <a:xfrm>
            <a:off x="1175574" y="2207637"/>
            <a:ext cx="195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Monitor, diagnose, and optimize SQL Server performance.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A2B5B-54DA-4FD8-A2CE-02B76E6C43E4}"/>
              </a:ext>
            </a:extLst>
          </p:cNvPr>
          <p:cNvSpPr txBox="1"/>
          <p:nvPr/>
        </p:nvSpPr>
        <p:spPr>
          <a:xfrm>
            <a:off x="3511617" y="2207637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Find and fix SQL Server Analysis Services (SSAS) performance problems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D26599-D6E4-4848-9920-B8958831899D}"/>
              </a:ext>
            </a:extLst>
          </p:cNvPr>
          <p:cNvSpPr txBox="1"/>
          <p:nvPr/>
        </p:nvSpPr>
        <p:spPr>
          <a:xfrm>
            <a:off x="6400775" y="2207637"/>
            <a:ext cx="1954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Monitor resource utilization (memory, CPU, network, storage) of virtualized environment.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3C41C-4361-40DA-ABEE-CBEEA6886CC5}"/>
              </a:ext>
            </a:extLst>
          </p:cNvPr>
          <p:cNvSpPr txBox="1"/>
          <p:nvPr/>
        </p:nvSpPr>
        <p:spPr>
          <a:xfrm>
            <a:off x="8933966" y="2258750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Boost Windows Server and Hyper-V virtualized environment performance.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FDDA15-E600-41BA-A3F8-FC99CC002AF3}"/>
              </a:ext>
            </a:extLst>
          </p:cNvPr>
          <p:cNvSpPr txBox="1"/>
          <p:nvPr/>
        </p:nvSpPr>
        <p:spPr>
          <a:xfrm>
            <a:off x="8933966" y="4161433"/>
            <a:ext cx="244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See performance information for Microsoft Analytics Platform system, including data movement and details about distributed queries.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160414-718B-4A54-84C7-8EA74C9BA2B8}"/>
              </a:ext>
            </a:extLst>
          </p:cNvPr>
          <p:cNvSpPr txBox="1"/>
          <p:nvPr/>
        </p:nvSpPr>
        <p:spPr>
          <a:xfrm>
            <a:off x="6237509" y="4158076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Accelerate Azure SQL Data Warehouse performance with visibility into workload impacts.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BEDCF0-CE77-4019-B98C-A4CF4DE97F3F}"/>
              </a:ext>
            </a:extLst>
          </p:cNvPr>
          <p:cNvSpPr txBox="1"/>
          <p:nvPr/>
        </p:nvSpPr>
        <p:spPr>
          <a:xfrm>
            <a:off x="3491039" y="4158076"/>
            <a:ext cx="244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Keep Azure SQL Databases running at peak efficiency with performance metrics including DTU usage.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39CC7-1DE8-43C7-BF92-B74190C0BBF0}"/>
              </a:ext>
            </a:extLst>
          </p:cNvPr>
          <p:cNvGrpSpPr/>
          <p:nvPr/>
        </p:nvGrpSpPr>
        <p:grpSpPr>
          <a:xfrm>
            <a:off x="865824" y="3020514"/>
            <a:ext cx="2554504" cy="2579380"/>
            <a:chOff x="7329654" y="1471328"/>
            <a:chExt cx="4230784" cy="4220899"/>
          </a:xfrm>
        </p:grpSpPr>
        <p:pic>
          <p:nvPicPr>
            <p:cNvPr id="19" name="Graphic 9">
              <a:extLst>
                <a:ext uri="{FF2B5EF4-FFF2-40B4-BE49-F238E27FC236}">
                  <a16:creationId xmlns:a16="http://schemas.microsoft.com/office/drawing/2014/main" id="{61EA511A-054B-406D-8591-19447269B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9654" y="1471328"/>
              <a:ext cx="4230784" cy="42208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2E4A26-48C3-49F7-BAFA-FF7FEA26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525" y="3466336"/>
              <a:ext cx="1529175" cy="26742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09094A-B3CF-754B-A6DF-6071CE5F68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16" y="5094815"/>
            <a:ext cx="2771587" cy="8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(Windows 8+, 2012/R2)</a:t>
            </a:r>
          </a:p>
          <a:p>
            <a:r>
              <a:rPr lang="en-US" dirty="0"/>
              <a:t>Ctrl + Scroll wheel (many apps, including SSMS)</a:t>
            </a:r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  <a:p>
            <a:pPr defTabSz="914400"/>
            <a:r>
              <a:rPr lang="en-US" dirty="0"/>
              <a:t>Windows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6213201-BA17-4B84-82E0-CFEFE52D5C02}"/>
              </a:ext>
            </a:extLst>
          </p:cNvPr>
          <p:cNvGrpSpPr/>
          <p:nvPr/>
        </p:nvGrpSpPr>
        <p:grpSpPr>
          <a:xfrm>
            <a:off x="590756" y="2508729"/>
            <a:ext cx="11026529" cy="2746498"/>
            <a:chOff x="270211" y="2252883"/>
            <a:chExt cx="11027303" cy="27466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DE7E4A-70E9-4E35-9C86-2007A497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8854" y="3847049"/>
              <a:ext cx="2190750" cy="1152525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7D998D1D-AD03-4F11-98D4-28F2A26EE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583" y="2252883"/>
              <a:ext cx="2066925" cy="1143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029798-CA6B-4B01-A20B-F5C9C8F6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211" y="2834533"/>
              <a:ext cx="3378444" cy="2025031"/>
            </a:xfrm>
            <a:prstGeom prst="rect">
              <a:avLst/>
            </a:prstGeom>
          </p:spPr>
        </p:pic>
        <p:pic>
          <p:nvPicPr>
            <p:cNvPr id="1028" name="Picture 4" descr="https://cdn2.hubspot.net/hub/1638705/hubfs/BIxPress.png?t=1527125828007&amp;width=960">
              <a:extLst>
                <a:ext uri="{FF2B5EF4-FFF2-40B4-BE49-F238E27FC236}">
                  <a16:creationId xmlns:a16="http://schemas.microsoft.com/office/drawing/2014/main" id="{6AC51F07-D730-47AD-A834-06E02DA32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2027" y="2314575"/>
              <a:ext cx="19050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FE5E23E4-551F-44F8-A4DE-CCB061EA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5041" y="4090727"/>
              <a:ext cx="2956299" cy="66516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8AE8C7-57F8-4933-B3BC-EDB2D03C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4313" y="2252883"/>
              <a:ext cx="1809750" cy="11906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8B77ED-6B64-4D06-AECE-304D1F78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11539" y="3847049"/>
              <a:ext cx="2085975" cy="11144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977141D-FE17-40C2-974A-CE492F44D7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" y="129155"/>
            <a:ext cx="12191144" cy="21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5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AMtwo.co/shortcuts-ppt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A4E89-7D7A-4EED-9118-DBFE20881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1068"/>
          <a:stretch/>
        </p:blipFill>
        <p:spPr>
          <a:xfrm>
            <a:off x="-9526" y="3321757"/>
            <a:ext cx="12201525" cy="36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Twitter?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the SQL Community hangs out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Slack?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(140)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b="1" dirty="0" err="1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dbafundamentals</a:t>
            </a:r>
            <a:endParaRPr lang="en-US" b="1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hlinkClick r:id="rId3"/>
              </a:rPr>
              <a:t>http://</a:t>
            </a:r>
            <a:r>
              <a:rPr lang="en-US" dirty="0">
                <a:hlinkClick r:id="rId4" action="ppaction://hlinkfile"/>
              </a:rPr>
              <a:t>SQLslack.com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33744</TotalTime>
  <Words>1976</Words>
  <Application>Microsoft Office PowerPoint</Application>
  <PresentationFormat>Widescreen</PresentationFormat>
  <Paragraphs>370</Paragraphs>
  <Slides>61</Slides>
  <Notes>43</Notes>
  <HiddenSlides>4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</vt:lpstr>
      <vt:lpstr>Calibri</vt:lpstr>
      <vt:lpstr>Calibri Light</vt:lpstr>
      <vt:lpstr>Consolas</vt:lpstr>
      <vt:lpstr>Segoe UI Light</vt:lpstr>
      <vt:lpstr>Segoe UI Semibold</vt:lpstr>
      <vt:lpstr>Ubuntu</vt:lpstr>
      <vt:lpstr>Ubuntu Light</vt:lpstr>
      <vt:lpstr>Wingdings</vt:lpstr>
      <vt:lpstr>Wingdings 2</vt:lpstr>
      <vt:lpstr>WidescreenPres</vt:lpstr>
      <vt:lpstr>Office Theme</vt:lpstr>
      <vt:lpstr>1_WidescreenPres</vt:lpstr>
      <vt:lpstr>Shortcuts from an Impatient DBA</vt:lpstr>
      <vt:lpstr>Andy Mallon</vt:lpstr>
      <vt:lpstr>PowerPoint Presentation</vt:lpstr>
      <vt:lpstr>S1 Provides End-to-End Visibility Across the Data Platform</vt:lpstr>
      <vt:lpstr>PowerPoint Presentation</vt:lpstr>
      <vt:lpstr>Contact Andy</vt:lpstr>
      <vt:lpstr>Who uses Twitter?</vt:lpstr>
      <vt:lpstr>Who uses Slack?</vt:lpstr>
      <vt:lpstr>Session Feedback</vt:lpstr>
      <vt:lpstr>I'm also gonna need you to go ahead  and silence your cell phones</vt:lpstr>
      <vt:lpstr>Why are we here?</vt:lpstr>
      <vt:lpstr>Agenda</vt:lpstr>
      <vt:lpstr>SSMS keyboard shortcuts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Other 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Windows keyboard shortcuts</vt:lpstr>
      <vt:lpstr>Windows Shortcuts</vt:lpstr>
      <vt:lpstr>Win + [Arrow keys]</vt:lpstr>
      <vt:lpstr>Virtual Desktops (Windows 10)</vt:lpstr>
      <vt:lpstr>Other 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Slides + more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135</cp:revision>
  <dcterms:created xsi:type="dcterms:W3CDTF">2015-05-02T15:20:16Z</dcterms:created>
  <dcterms:modified xsi:type="dcterms:W3CDTF">2018-07-21T11:49:00Z</dcterms:modified>
</cp:coreProperties>
</file>